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71" r:id="rId10"/>
    <p:sldId id="272" r:id="rId11"/>
    <p:sldId id="269" r:id="rId12"/>
    <p:sldId id="270" r:id="rId13"/>
    <p:sldId id="259" r:id="rId14"/>
    <p:sldId id="260" r:id="rId15"/>
    <p:sldId id="261" r:id="rId16"/>
    <p:sldId id="262" r:id="rId17"/>
    <p:sldId id="263" r:id="rId18"/>
    <p:sldId id="274" r:id="rId19"/>
    <p:sldId id="278" r:id="rId20"/>
    <p:sldId id="279" r:id="rId21"/>
    <p:sldId id="280" r:id="rId22"/>
    <p:sldId id="281" r:id="rId23"/>
    <p:sldId id="284" r:id="rId24"/>
    <p:sldId id="285" r:id="rId25"/>
    <p:sldId id="286" r:id="rId26"/>
    <p:sldId id="282" r:id="rId27"/>
    <p:sldId id="283" r:id="rId28"/>
    <p:sldId id="288" r:id="rId29"/>
    <p:sldId id="289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290" r:id="rId39"/>
    <p:sldId id="291" r:id="rId40"/>
    <p:sldId id="287" r:id="rId41"/>
    <p:sldId id="300" r:id="rId42"/>
    <p:sldId id="301" r:id="rId43"/>
    <p:sldId id="302" r:id="rId44"/>
    <p:sldId id="303" r:id="rId45"/>
    <p:sldId id="304" r:id="rId46"/>
    <p:sldId id="308" r:id="rId47"/>
    <p:sldId id="309" r:id="rId48"/>
    <p:sldId id="310" r:id="rId49"/>
    <p:sldId id="311" r:id="rId50"/>
    <p:sldId id="305" r:id="rId51"/>
    <p:sldId id="306" r:id="rId52"/>
    <p:sldId id="307" r:id="rId53"/>
    <p:sldId id="326" r:id="rId54"/>
    <p:sldId id="327" r:id="rId55"/>
    <p:sldId id="328" r:id="rId56"/>
    <p:sldId id="329" r:id="rId57"/>
    <p:sldId id="330" r:id="rId58"/>
    <p:sldId id="331" r:id="rId59"/>
    <p:sldId id="312" r:id="rId60"/>
    <p:sldId id="313" r:id="rId61"/>
    <p:sldId id="314" r:id="rId62"/>
    <p:sldId id="344" r:id="rId63"/>
    <p:sldId id="345" r:id="rId64"/>
    <p:sldId id="347" r:id="rId65"/>
    <p:sldId id="348" r:id="rId66"/>
    <p:sldId id="315" r:id="rId67"/>
    <p:sldId id="316" r:id="rId68"/>
    <p:sldId id="317" r:id="rId69"/>
    <p:sldId id="349" r:id="rId70"/>
    <p:sldId id="318" r:id="rId71"/>
    <p:sldId id="319" r:id="rId72"/>
    <p:sldId id="320" r:id="rId73"/>
    <p:sldId id="321" r:id="rId74"/>
    <p:sldId id="352" r:id="rId75"/>
    <p:sldId id="322" r:id="rId76"/>
    <p:sldId id="323" r:id="rId77"/>
    <p:sldId id="332" r:id="rId78"/>
    <p:sldId id="333" r:id="rId79"/>
    <p:sldId id="334" r:id="rId80"/>
    <p:sldId id="324" r:id="rId81"/>
    <p:sldId id="335" r:id="rId82"/>
    <p:sldId id="336" r:id="rId83"/>
    <p:sldId id="337" r:id="rId84"/>
    <p:sldId id="341" r:id="rId85"/>
    <p:sldId id="342" r:id="rId86"/>
    <p:sldId id="343" r:id="rId87"/>
    <p:sldId id="338" r:id="rId88"/>
    <p:sldId id="339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ble Xavier" initials="NX" lastIdx="3" clrIdx="0">
    <p:extLst>
      <p:ext uri="{19B8F6BF-5375-455C-9EA6-DF929625EA0E}">
        <p15:presenceInfo xmlns:p15="http://schemas.microsoft.com/office/powerpoint/2012/main" userId="Noble Xav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08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162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41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5800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929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59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342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50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5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39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9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45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2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10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2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1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82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05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48C41-6B44-4D20-B0EE-74F236CA6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B8736-A896-4A1B-A191-A697015CE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IN" sz="4800" dirty="0"/>
              <a:t>Data Science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83DD5-B36A-4CFD-8FA0-6307B1F1A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ABB57"/>
                </a:solidFill>
              </a:rPr>
              <a:t>								Noble Xavier </a:t>
            </a:r>
          </a:p>
        </p:txBody>
      </p:sp>
    </p:spTree>
    <p:extLst>
      <p:ext uri="{BB962C8B-B14F-4D97-AF65-F5344CB8AC3E}">
        <p14:creationId xmlns:p14="http://schemas.microsoft.com/office/powerpoint/2010/main" val="3330425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F9CC56-3AD4-4C3A-B4E4-4362EF18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61" y="1297341"/>
            <a:ext cx="10677525" cy="4819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06C8F7-D291-4C6E-A0C2-9B00E38F60ED}"/>
              </a:ext>
            </a:extLst>
          </p:cNvPr>
          <p:cNvSpPr txBox="1"/>
          <p:nvPr/>
        </p:nvSpPr>
        <p:spPr>
          <a:xfrm>
            <a:off x="1171853" y="656948"/>
            <a:ext cx="7137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Data set without cluster </a:t>
            </a:r>
          </a:p>
        </p:txBody>
      </p:sp>
    </p:spTree>
    <p:extLst>
      <p:ext uri="{BB962C8B-B14F-4D97-AF65-F5344CB8AC3E}">
        <p14:creationId xmlns:p14="http://schemas.microsoft.com/office/powerpoint/2010/main" val="2927138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801C0-9A9D-4622-B8A8-35285D4D4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94" y="491322"/>
            <a:ext cx="9934575" cy="554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86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3F87B6-2A49-435E-B7F6-BACAA67B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23" y="261012"/>
            <a:ext cx="5972175" cy="5838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9A3812-3D4A-40F1-A2C2-D22CD48D0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274" y="261011"/>
            <a:ext cx="4816553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96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0ADC02-EB2D-4388-9E67-BF8EC25CB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36011"/>
            <a:ext cx="5082651" cy="4676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CFB5E6-74D3-4BF7-B3A9-90A8AD18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75" y="239884"/>
            <a:ext cx="6238875" cy="3067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5886EA-CBE5-4F31-95BB-C92B5A13C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275" y="3409212"/>
            <a:ext cx="6238875" cy="344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7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2733B1-A89F-41F9-B71B-9E1A7B42A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3" y="200673"/>
            <a:ext cx="4900474" cy="3101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6771A7-C60D-48BB-82FF-CA57F9C3B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847" y="200673"/>
            <a:ext cx="6362700" cy="322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75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E29C5B-5C40-4E63-A967-D092D4251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683" y="468621"/>
            <a:ext cx="8120478" cy="44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40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5F8840-28EF-4BBF-B11C-6AFB095D8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573" y="178709"/>
            <a:ext cx="7321720" cy="63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0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D7339F-9181-4C8D-BB06-79C09867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88" y="571500"/>
            <a:ext cx="63912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64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382652-4F89-4368-AE60-7F64C0DA5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188" y="370503"/>
            <a:ext cx="6653583" cy="58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75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CEF0D6-78EC-4AF9-BC39-38C9224FF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66" y="476341"/>
            <a:ext cx="6529943" cy="534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8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B8AC0E-C6C4-4194-B8E0-F884019B0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59" y="525748"/>
            <a:ext cx="10680615" cy="547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51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1A95B-4056-45FB-A777-C3D48CBB2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848" y="375081"/>
            <a:ext cx="6486849" cy="595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01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7E3658-7284-47EF-ABE0-25FA41209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92" y="1313895"/>
            <a:ext cx="6591300" cy="5187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436FB0-772B-4492-96B9-D59765356504}"/>
              </a:ext>
            </a:extLst>
          </p:cNvPr>
          <p:cNvSpPr txBox="1"/>
          <p:nvPr/>
        </p:nvSpPr>
        <p:spPr>
          <a:xfrm>
            <a:off x="2254928" y="497150"/>
            <a:ext cx="57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 Means Algorithm in 2D data </a:t>
            </a:r>
          </a:p>
        </p:txBody>
      </p:sp>
    </p:spTree>
    <p:extLst>
      <p:ext uri="{BB962C8B-B14F-4D97-AF65-F5344CB8AC3E}">
        <p14:creationId xmlns:p14="http://schemas.microsoft.com/office/powerpoint/2010/main" val="943037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1FA8AB-5D7D-4C10-AEC6-93ED9926F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57" y="545467"/>
            <a:ext cx="6991952" cy="57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7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55BADE-F042-4120-A6C8-1A8A6AEA3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657211"/>
            <a:ext cx="10639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54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BE088-4770-4DD1-B6DC-6F86732CD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2" y="509864"/>
            <a:ext cx="107156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66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743804-A44C-45AE-AFDF-45056973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828675"/>
            <a:ext cx="104203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5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C93DD2-7531-4B61-95DE-47BDC118C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26" y="186292"/>
            <a:ext cx="7220597" cy="628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47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F80E69-D58B-45CD-AB29-4B8A63AA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49" y="797649"/>
            <a:ext cx="100393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91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35FEB3-D7A9-40B3-B6AF-81702DD80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388" y="510803"/>
            <a:ext cx="7884251" cy="58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2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EDCC23-31ED-472D-8973-3748D0753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85" y="289217"/>
            <a:ext cx="11394629" cy="602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08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A2EAA0-3E77-462C-9424-22A457A5C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16240"/>
            <a:ext cx="7162800" cy="5349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A57EA-52B5-45A7-AEA7-AC35855CB681}"/>
              </a:ext>
            </a:extLst>
          </p:cNvPr>
          <p:cNvSpPr txBox="1"/>
          <p:nvPr/>
        </p:nvSpPr>
        <p:spPr>
          <a:xfrm>
            <a:off x="2902998" y="408373"/>
            <a:ext cx="6010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Examples Clustering </a:t>
            </a:r>
          </a:p>
        </p:txBody>
      </p:sp>
    </p:spTree>
    <p:extLst>
      <p:ext uri="{BB962C8B-B14F-4D97-AF65-F5344CB8AC3E}">
        <p14:creationId xmlns:p14="http://schemas.microsoft.com/office/powerpoint/2010/main" val="2457809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32D664-6E60-4C1D-B298-086005E03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390525"/>
            <a:ext cx="114776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93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2B7D1-CB63-412F-928E-9AAE178B6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357187"/>
            <a:ext cx="1189672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99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A82AA0-6E12-45B6-A214-12EA6820B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1" y="434681"/>
            <a:ext cx="11716056" cy="57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7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D1BA9-297B-4806-84FF-A35E8FD51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433387"/>
            <a:ext cx="1195387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89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1C8163-C8BC-4CEA-8955-79E364D1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357187"/>
            <a:ext cx="1163002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10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A0A43D-3005-4752-A8DC-0FD299CE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347662"/>
            <a:ext cx="1189672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650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B1819-ACD3-47DD-A988-557356D7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309562"/>
            <a:ext cx="1176337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1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DDFCB-808A-459D-83AB-8120A5769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357187"/>
            <a:ext cx="118776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87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A63940-9C27-40F3-A50F-F797EEB9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361950"/>
            <a:ext cx="1156335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54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C8A90B-8586-4332-9759-3173C5B9F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333375"/>
            <a:ext cx="1194435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02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96E276-E011-47C6-9993-5E8CA940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08" y="650613"/>
            <a:ext cx="99431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54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F06C92-8D49-449D-8F2B-47C742C90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490537"/>
            <a:ext cx="115252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92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66D9E-1AEA-4978-A1F4-D95F73BD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311" y="385299"/>
            <a:ext cx="68199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39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BEF976-E119-48EB-9BF1-4A2499D3C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558046"/>
            <a:ext cx="11345662" cy="519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44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16F674-BF3A-438D-8926-F48A219EE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72" y="529053"/>
            <a:ext cx="11029534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450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E80636-C668-42C7-A93F-F3D601752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414337"/>
            <a:ext cx="117919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64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90D997-757F-48CD-928E-5A3EF976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457200"/>
            <a:ext cx="117538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49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94DC5A-49B9-4426-BC0D-537D1E244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9" y="572045"/>
            <a:ext cx="10813002" cy="557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45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ED695A-6D8D-465F-BB80-C3281148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400050"/>
            <a:ext cx="1168717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79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02EEB1-59AE-48C2-961D-64E696E1F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619125"/>
            <a:ext cx="118681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29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BB1BC4-C1DD-464A-A62A-0C1DF4026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309562"/>
            <a:ext cx="1171575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15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BB3B53-C81F-42AA-8AF8-C6DCA816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31" y="565349"/>
            <a:ext cx="95345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49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E147EA-DCF1-406A-B338-93D25057A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395287"/>
            <a:ext cx="90106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95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3464B8-B843-4A3F-9CF7-A8E40E61A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357187"/>
            <a:ext cx="86772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13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C948DD-FFEE-424F-B6CE-827B5B385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423862"/>
            <a:ext cx="1125855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8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241F39-21A8-4FCF-A1C7-3B6449343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81025"/>
            <a:ext cx="11218416" cy="551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76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D478B1-4FF6-4E80-85A0-8B2593635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500062"/>
            <a:ext cx="11716309" cy="582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65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83FA8A-B94F-48C8-A9D3-A3B3444CB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376237"/>
            <a:ext cx="115538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14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5D1644-110B-4334-AFD3-B447BE427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57" y="239652"/>
            <a:ext cx="11414557" cy="62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1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6A19BB-77F5-4AA9-BCB8-DB8A1454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85812"/>
            <a:ext cx="114300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146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E25BE-C6B6-44D5-9F0B-8D442CC6A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685800"/>
            <a:ext cx="11202602" cy="528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97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C00F7-564E-4A4B-BD01-70E2C2D59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433387"/>
            <a:ext cx="109061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47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21CDE4-2E3B-4062-978B-FD2E64D45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13" y="814527"/>
            <a:ext cx="10591800" cy="490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210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D43B08-7C96-4DE9-AE8A-BA7DCFAF9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304800"/>
            <a:ext cx="117633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658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F49F8D-057E-4763-9A23-9E66F222F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385762"/>
            <a:ext cx="1201102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308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9BF9D-3480-4BD7-9BEB-B026A0139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10" y="627031"/>
            <a:ext cx="9686925" cy="4733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DBE94A-8B56-4214-928B-6A5F8C2D8C91}"/>
              </a:ext>
            </a:extLst>
          </p:cNvPr>
          <p:cNvSpPr txBox="1"/>
          <p:nvPr/>
        </p:nvSpPr>
        <p:spPr>
          <a:xfrm>
            <a:off x="870012" y="5592932"/>
            <a:ext cx="875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Soft Clustering Example : For chest pain , 60 % change of heart attack 40 % chance of gastric</a:t>
            </a:r>
          </a:p>
        </p:txBody>
      </p:sp>
    </p:spTree>
    <p:extLst>
      <p:ext uri="{BB962C8B-B14F-4D97-AF65-F5344CB8AC3E}">
        <p14:creationId xmlns:p14="http://schemas.microsoft.com/office/powerpoint/2010/main" val="3334916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1EAB86-DB7E-47E1-A6E9-3C0199B98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647" y="450125"/>
            <a:ext cx="9096375" cy="484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625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FDBEEC-1371-42C1-9A6F-B8E7770BB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25" y="608398"/>
            <a:ext cx="10006930" cy="487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85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40E31F-5102-45D3-846D-E96254DA9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29" y="457708"/>
            <a:ext cx="9694224" cy="496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89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B5B833-997F-4442-A36E-CFBD3B84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38137"/>
            <a:ext cx="120396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708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F3E73E-DC62-49CD-907B-F37E43E02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376237"/>
            <a:ext cx="1202055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222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C10090-8BA1-4AC0-94EF-FE87794E0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357187"/>
            <a:ext cx="11588878" cy="60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752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7B5905-B160-48F3-8B54-50F5069D1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65" y="521377"/>
            <a:ext cx="10720347" cy="52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7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FD7411-EAEB-4828-A87A-1256BBC6A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72" y="304199"/>
            <a:ext cx="10725150" cy="5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30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55103-A3A0-40CD-AB86-D4F90F272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342900"/>
            <a:ext cx="1152525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507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D740E0-E368-4B5A-94CC-60E3F1B5D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37" y="427978"/>
            <a:ext cx="11514153" cy="581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401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3AFC7F-F2F9-4D7F-891C-6930BBA1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347662"/>
            <a:ext cx="116967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441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6994B6-6740-4A8E-882A-B24809030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585787"/>
            <a:ext cx="118300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900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38453-DBCB-45B7-8D90-03BAFC3C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21" y="201551"/>
            <a:ext cx="9748517" cy="537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424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469CF5-B5D4-40AD-BF70-1550EE5B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9" y="337490"/>
            <a:ext cx="11183922" cy="571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851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3522A9-FADA-4C32-995B-406F1EE99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328612"/>
            <a:ext cx="1166812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314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A55F7B-ECC3-4E4D-9EA0-2DD5AF18F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419100"/>
            <a:ext cx="118300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895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461A5C-BA17-41D9-BCD0-28F12578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61962"/>
            <a:ext cx="115824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83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9FD283-DC9B-4C11-8389-1AE235E2D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304800"/>
            <a:ext cx="120015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0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396748-1651-4727-AF96-6486877C0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47" y="299713"/>
            <a:ext cx="9925050" cy="556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56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F3BEA3-E0B0-4F13-96FF-1A8CCCED9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342900"/>
            <a:ext cx="118491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482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EEAAB6-C89D-44E5-B719-52ED65F1B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304800"/>
            <a:ext cx="119253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876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197792-FD8E-4C53-BDE3-7F421B8B0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390525"/>
            <a:ext cx="1142047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580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F1AFFD-4421-42CB-A60D-F60DD0F03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509587"/>
            <a:ext cx="1182052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667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2A6B92-371D-4FB9-93C2-3293CF2A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447675"/>
            <a:ext cx="1167765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595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EA97EE-E8D4-4037-8823-F9895D2F9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14325"/>
            <a:ext cx="113538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417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3360B2-C897-4F55-B6C3-160DD24B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219075"/>
            <a:ext cx="117443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585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5FAEC-A54C-4B95-BB06-93F015F8B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338137"/>
            <a:ext cx="1086802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916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B1A2C4-370B-4B10-B597-454CE3A1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295275"/>
            <a:ext cx="119348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52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3B0A67-0A62-44AB-B833-E20D61F1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947737"/>
            <a:ext cx="100679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50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47B548"/>
      </a:accent1>
      <a:accent2>
        <a:srgbClr val="6BB13B"/>
      </a:accent2>
      <a:accent3>
        <a:srgbClr val="97A942"/>
      </a:accent3>
      <a:accent4>
        <a:srgbClr val="B1953B"/>
      </a:accent4>
      <a:accent5>
        <a:srgbClr val="C3754D"/>
      </a:accent5>
      <a:accent6>
        <a:srgbClr val="B13B44"/>
      </a:accent6>
      <a:hlink>
        <a:srgbClr val="AE753A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9881</TotalTime>
  <Words>45</Words>
  <Application>Microsoft Office PowerPoint</Application>
  <PresentationFormat>Widescreen</PresentationFormat>
  <Paragraphs>6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2" baseType="lpstr">
      <vt:lpstr>Bodoni MT</vt:lpstr>
      <vt:lpstr>Goudy Old Style</vt:lpstr>
      <vt:lpstr>Wingdings 2</vt:lpstr>
      <vt:lpstr>SlateVTI</vt:lpstr>
      <vt:lpstr>Data Science with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Presentation</dc:title>
  <dc:creator>Noble Xavier</dc:creator>
  <cp:lastModifiedBy>Noble</cp:lastModifiedBy>
  <cp:revision>441</cp:revision>
  <dcterms:created xsi:type="dcterms:W3CDTF">2019-10-28T09:09:03Z</dcterms:created>
  <dcterms:modified xsi:type="dcterms:W3CDTF">2020-04-30T10:09:54Z</dcterms:modified>
</cp:coreProperties>
</file>